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authors.xml" ContentType="application/vnd.ms-powerpoint.authors+xml"/>
  <Override PartName="/ppt/comments/modernComment_11F_DBB57472.xml" ContentType="application/vnd.ms-powerpoint.comments+xml"/>
  <Override PartName="/ppt/comments/modernComment_126_1A38FA59.xml" ContentType="application/vnd.ms-powerpoint.comments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323" r:id="rId4"/>
    <p:sldId id="258" r:id="rId5"/>
    <p:sldId id="260" r:id="rId6"/>
    <p:sldId id="259" r:id="rId7"/>
    <p:sldId id="324" r:id="rId8"/>
    <p:sldId id="325" r:id="rId9"/>
    <p:sldId id="320" r:id="rId10"/>
    <p:sldId id="321" r:id="rId11"/>
    <p:sldId id="322" r:id="rId12"/>
    <p:sldId id="263" r:id="rId13"/>
    <p:sldId id="265" r:id="rId14"/>
    <p:sldId id="272" r:id="rId15"/>
    <p:sldId id="273" r:id="rId16"/>
    <p:sldId id="277" r:id="rId17"/>
    <p:sldId id="282" r:id="rId18"/>
    <p:sldId id="281" r:id="rId19"/>
    <p:sldId id="283" r:id="rId20"/>
    <p:sldId id="285" r:id="rId21"/>
    <p:sldId id="287" r:id="rId22"/>
    <p:sldId id="296" r:id="rId23"/>
    <p:sldId id="305" r:id="rId24"/>
    <p:sldId id="294" r:id="rId25"/>
    <p:sldId id="301" r:id="rId26"/>
    <p:sldId id="303" r:id="rId27"/>
    <p:sldId id="315" r:id="rId28"/>
    <p:sldId id="317" r:id="rId29"/>
    <p:sldId id="319" r:id="rId30"/>
    <p:sldId id="310" r:id="rId31"/>
    <p:sldId id="311" r:id="rId32"/>
    <p:sldId id="326" r:id="rId33"/>
    <p:sldId id="312" r:id="rId34"/>
    <p:sldId id="262" r:id="rId35"/>
    <p:sldId id="328" r:id="rId36"/>
    <p:sldId id="327" r:id="rId37"/>
    <p:sldId id="329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7921225-3BE3-F177-6D3E-E5E5AA648811}" name="Lene" initials="L" userId="589f0524734aa732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45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8/10/relationships/authors" Target="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theme" Target="theme/theme1.xml"/></Relationships>
</file>

<file path=ppt/comments/modernComment_11F_DBB5747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5AD2AF9-EB96-4979-9439-1583DDEC5A49}" authorId="{C7921225-3BE3-F177-6D3E-E5E5AA648811}" created="2022-10-24T12:29:18.494">
    <pc:sldMkLst xmlns:pc="http://schemas.microsoft.com/office/powerpoint/2013/main/command">
      <pc:docMk/>
      <pc:sldMk cId="3686102130" sldId="287"/>
    </pc:sldMkLst>
    <p188:txBody>
      <a:bodyPr/>
      <a:lstStyle/>
      <a:p>
        <a:r>
          <a:rPr lang="de-DE"/>
          <a:t>Anderes Beispiel: vllt Walk mit arc oder Armbewegung</a:t>
        </a:r>
      </a:p>
    </p188:txBody>
  </p188:cm>
</p188:cmLst>
</file>

<file path=ppt/comments/modernComment_126_1A38FA5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74F81E6-1F42-47E8-8A43-1DF2FCCF8CB7}" authorId="{C7921225-3BE3-F177-6D3E-E5E5AA648811}" created="2022-10-24T12:25:09.394">
    <pc:sldMkLst xmlns:pc="http://schemas.microsoft.com/office/powerpoint/2013/main/command">
      <pc:docMk/>
      <pc:sldMk cId="439941721" sldId="294"/>
    </pc:sldMkLst>
    <p188:txBody>
      <a:bodyPr/>
      <a:lstStyle/>
      <a:p>
        <a:r>
          <a:rPr lang="de-DE"/>
          <a:t>Anderes Beispiel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79D96E9-D650-46C3-A6A1-2063DED3185E}" type="datetimeFigureOut">
              <a:rPr lang="de-DE" smtClean="0"/>
              <a:t>27.10.2022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26CF47B-5A4A-41BC-904E-E5BF5205C50D}" type="slidenum">
              <a:rPr lang="de-DE" smtClean="0"/>
              <a:t>‹Nr.›</a:t>
            </a:fld>
            <a:endParaRPr lang="de-DE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11258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D96E9-D650-46C3-A6A1-2063DED3185E}" type="datetimeFigureOut">
              <a:rPr lang="de-DE" smtClean="0"/>
              <a:t>27.10.2022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CF47B-5A4A-41BC-904E-E5BF5205C5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860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D96E9-D650-46C3-A6A1-2063DED3185E}" type="datetimeFigureOut">
              <a:rPr lang="de-DE" smtClean="0"/>
              <a:t>27.10.2022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CF47B-5A4A-41BC-904E-E5BF5205C5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4374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D96E9-D650-46C3-A6A1-2063DED3185E}" type="datetimeFigureOut">
              <a:rPr lang="de-DE" smtClean="0"/>
              <a:t>27.10.2022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CF47B-5A4A-41BC-904E-E5BF5205C5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5423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79D96E9-D650-46C3-A6A1-2063DED3185E}" type="datetimeFigureOut">
              <a:rPr lang="de-DE" smtClean="0"/>
              <a:t>27.10.2022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26CF47B-5A4A-41BC-904E-E5BF5205C50D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140077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D96E9-D650-46C3-A6A1-2063DED3185E}" type="datetimeFigureOut">
              <a:rPr lang="de-DE" smtClean="0"/>
              <a:t>27.10.2022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CF47B-5A4A-41BC-904E-E5BF5205C5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221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D96E9-D650-46C3-A6A1-2063DED3185E}" type="datetimeFigureOut">
              <a:rPr lang="de-DE" smtClean="0"/>
              <a:t>27.10.2022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CF47B-5A4A-41BC-904E-E5BF5205C5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2858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D96E9-D650-46C3-A6A1-2063DED3185E}" type="datetimeFigureOut">
              <a:rPr lang="de-DE" smtClean="0"/>
              <a:t>27.10.2022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CF47B-5A4A-41BC-904E-E5BF5205C5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1789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D96E9-D650-46C3-A6A1-2063DED3185E}" type="datetimeFigureOut">
              <a:rPr lang="de-DE" smtClean="0"/>
              <a:t>27.10.2022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CF47B-5A4A-41BC-904E-E5BF5205C5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3624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79D96E9-D650-46C3-A6A1-2063DED3185E}" type="datetimeFigureOut">
              <a:rPr lang="de-DE" smtClean="0"/>
              <a:t>27.10.2022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26CF47B-5A4A-41BC-904E-E5BF5205C50D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88351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79D96E9-D650-46C3-A6A1-2063DED3185E}" type="datetimeFigureOut">
              <a:rPr lang="de-DE" smtClean="0"/>
              <a:t>27.10.2022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26CF47B-5A4A-41BC-904E-E5BF5205C50D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89712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D79D96E9-D650-46C3-A6A1-2063DED3185E}" type="datetimeFigureOut">
              <a:rPr lang="de-DE" smtClean="0"/>
              <a:t>27.10.2022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226CF47B-5A4A-41BC-904E-E5BF5205C50D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9358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microsoft.com/office/2018/10/relationships/comments" Target="../comments/modernComment_11F_DBB5747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microsoft.com/office/2018/10/relationships/comments" Target="../comments/modernComment_126_1A38FA5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shack.io/images-sprite-sheet-generator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F18E93-5FC4-4045-9680-0BD6696E2B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Animation Tipps und 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F632F5E-6450-406C-852D-93211113E6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723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9346383-DE40-A6DA-FFC1-539289471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538" y="702039"/>
            <a:ext cx="3952921" cy="244007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82727D0-6A8C-B319-8F9A-EFACD93B5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913"/>
            <a:ext cx="12192000" cy="52082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CE2F68D-0FAA-4C6D-3831-CFE62C6145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31" y="3627110"/>
            <a:ext cx="11224334" cy="99111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838D72F-3CAE-DA4F-673B-F945DE22CE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272" y="4618221"/>
            <a:ext cx="4829452" cy="213220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F69C356-1884-5768-56ED-FE3D93F4C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784" y="4703386"/>
            <a:ext cx="2047043" cy="204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40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93729-FB14-19C8-992D-FBED1BA14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754" y="2432735"/>
            <a:ext cx="11158491" cy="1992529"/>
          </a:xfrm>
        </p:spPr>
        <p:txBody>
          <a:bodyPr/>
          <a:lstStyle/>
          <a:p>
            <a:pPr algn="ctr"/>
            <a:r>
              <a:rPr lang="de-DE" b="1" dirty="0"/>
              <a:t>Kenn ihr Animations-Prinzipien?</a:t>
            </a:r>
          </a:p>
        </p:txBody>
      </p:sp>
    </p:spTree>
    <p:extLst>
      <p:ext uri="{BB962C8B-B14F-4D97-AF65-F5344CB8AC3E}">
        <p14:creationId xmlns:p14="http://schemas.microsoft.com/office/powerpoint/2010/main" val="3310155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024326-33B2-4A7B-A1BA-643B984E9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Squash and Stretch</a:t>
            </a:r>
          </a:p>
        </p:txBody>
      </p:sp>
      <p:pic>
        <p:nvPicPr>
          <p:cNvPr id="5" name="Inhaltsplatzhalter 4" descr="Ein Bild, das Racquetball, Spiel enthält.&#10;&#10;Automatisch generierte Beschreibung">
            <a:extLst>
              <a:ext uri="{FF2B5EF4-FFF2-40B4-BE49-F238E27FC236}">
                <a16:creationId xmlns:a16="http://schemas.microsoft.com/office/drawing/2014/main" id="{6BE3AE69-9414-4D62-95B5-ADDA6A1718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950" y="2705100"/>
            <a:ext cx="4762500" cy="2743200"/>
          </a:xfrm>
        </p:spPr>
      </p:pic>
    </p:spTree>
    <p:extLst>
      <p:ext uri="{BB962C8B-B14F-4D97-AF65-F5344CB8AC3E}">
        <p14:creationId xmlns:p14="http://schemas.microsoft.com/office/powerpoint/2010/main" val="280951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19A518-90CA-4C0E-AE5B-AED37938F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Squash and Stretch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F4929A9-1B90-4F19-943D-04F5DBC30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185" y="1690688"/>
            <a:ext cx="7501630" cy="4219667"/>
          </a:xfrm>
        </p:spPr>
      </p:pic>
    </p:spTree>
    <p:extLst>
      <p:ext uri="{BB962C8B-B14F-4D97-AF65-F5344CB8AC3E}">
        <p14:creationId xmlns:p14="http://schemas.microsoft.com/office/powerpoint/2010/main" val="2565377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B9E4E6-20E8-4D42-BE79-5F34EFA5E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Straight </a:t>
            </a:r>
            <a:r>
              <a:rPr lang="de-DE" dirty="0" err="1"/>
              <a:t>Ahead</a:t>
            </a:r>
            <a:r>
              <a:rPr lang="de-DE" dirty="0"/>
              <a:t> and Pose </a:t>
            </a:r>
            <a:r>
              <a:rPr lang="de-DE" dirty="0" err="1"/>
              <a:t>to</a:t>
            </a:r>
            <a:r>
              <a:rPr lang="de-DE" dirty="0"/>
              <a:t> Pose</a:t>
            </a:r>
          </a:p>
        </p:txBody>
      </p:sp>
      <p:pic>
        <p:nvPicPr>
          <p:cNvPr id="5" name="Inhaltsplatzhalter 4" descr="Ein Bild, das Gebäude, sitzend, alt, Schild enthält.&#10;&#10;Automatisch generierte Beschreibung">
            <a:extLst>
              <a:ext uri="{FF2B5EF4-FFF2-40B4-BE49-F238E27FC236}">
                <a16:creationId xmlns:a16="http://schemas.microsoft.com/office/drawing/2014/main" id="{E3E23203-C335-401E-814E-CE8D2131E3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176" y="1690688"/>
            <a:ext cx="7541648" cy="4242177"/>
          </a:xfrm>
        </p:spPr>
      </p:pic>
    </p:spTree>
    <p:extLst>
      <p:ext uri="{BB962C8B-B14F-4D97-AF65-F5344CB8AC3E}">
        <p14:creationId xmlns:p14="http://schemas.microsoft.com/office/powerpoint/2010/main" val="3584638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D2EA6A-65DF-4FEF-BE69-B2ECDCB9D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4.1 Pose </a:t>
            </a:r>
            <a:r>
              <a:rPr lang="de-DE" dirty="0" err="1"/>
              <a:t>to</a:t>
            </a:r>
            <a:r>
              <a:rPr lang="de-DE" dirty="0"/>
              <a:t> Pose</a:t>
            </a:r>
          </a:p>
        </p:txBody>
      </p:sp>
      <p:pic>
        <p:nvPicPr>
          <p:cNvPr id="5" name="Inhaltsplatzhalter 4" descr="Ein Bild, das Gebäude, drinnen, klein, sitzend enthält.&#10;&#10;Automatisch generierte Beschreibung">
            <a:extLst>
              <a:ext uri="{FF2B5EF4-FFF2-40B4-BE49-F238E27FC236}">
                <a16:creationId xmlns:a16="http://schemas.microsoft.com/office/drawing/2014/main" id="{9957127C-9141-4D03-9069-1C776AB18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0" y="2681287"/>
            <a:ext cx="4953000" cy="2790825"/>
          </a:xfrm>
        </p:spPr>
      </p:pic>
    </p:spTree>
    <p:extLst>
      <p:ext uri="{BB962C8B-B14F-4D97-AF65-F5344CB8AC3E}">
        <p14:creationId xmlns:p14="http://schemas.microsoft.com/office/powerpoint/2010/main" val="1573707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4251B7-2EA4-4A3F-9CA8-D9F06183F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4.2 Straight </a:t>
            </a:r>
            <a:r>
              <a:rPr lang="de-DE" dirty="0" err="1"/>
              <a:t>Ahead</a:t>
            </a:r>
            <a:r>
              <a:rPr lang="de-DE" dirty="0"/>
              <a:t> (aka. Frame </a:t>
            </a:r>
            <a:r>
              <a:rPr lang="de-DE" dirty="0" err="1"/>
              <a:t>for</a:t>
            </a:r>
            <a:r>
              <a:rPr lang="de-DE" dirty="0"/>
              <a:t> Frame)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49DFA838-BA29-4C20-A2FD-659C33733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243" y="2112885"/>
            <a:ext cx="5875514" cy="3384296"/>
          </a:xfrm>
        </p:spPr>
      </p:pic>
    </p:spTree>
    <p:extLst>
      <p:ext uri="{BB962C8B-B14F-4D97-AF65-F5344CB8AC3E}">
        <p14:creationId xmlns:p14="http://schemas.microsoft.com/office/powerpoint/2010/main" val="209938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33F392-D6C2-46B7-874C-0577AD6E7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5.3 Drag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DD48F26-A93E-48D0-9FC8-DFD7D886B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265" y="2308195"/>
            <a:ext cx="5893470" cy="3315077"/>
          </a:xfrm>
        </p:spPr>
      </p:pic>
    </p:spTree>
    <p:extLst>
      <p:ext uri="{BB962C8B-B14F-4D97-AF65-F5344CB8AC3E}">
        <p14:creationId xmlns:p14="http://schemas.microsoft.com/office/powerpoint/2010/main" val="3682920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E044CA-783C-46E7-A774-9960E330A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Anhänge bewegen sich zuletzt</a:t>
            </a:r>
          </a:p>
        </p:txBody>
      </p:sp>
      <p:pic>
        <p:nvPicPr>
          <p:cNvPr id="5" name="Inhaltsplatzhalter 4" descr="Ein Bild, das Wasser, schwimmend, sitzend, dunkel enthält.&#10;&#10;Automatisch generierte Beschreibung">
            <a:extLst>
              <a:ext uri="{FF2B5EF4-FFF2-40B4-BE49-F238E27FC236}">
                <a16:creationId xmlns:a16="http://schemas.microsoft.com/office/drawing/2014/main" id="{98D83E6F-1AC7-4CF7-B113-1FF7B1B8C8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37" y="1690688"/>
            <a:ext cx="7019925" cy="4152900"/>
          </a:xfrm>
        </p:spPr>
      </p:pic>
    </p:spTree>
    <p:extLst>
      <p:ext uri="{BB962C8B-B14F-4D97-AF65-F5344CB8AC3E}">
        <p14:creationId xmlns:p14="http://schemas.microsoft.com/office/powerpoint/2010/main" val="47825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ABFC23-D961-401D-A501-70D845429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6. Slow in, Slow Out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0596AB7-3AB4-4D74-9630-8D88A76AE7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561" y="1690688"/>
            <a:ext cx="7586877" cy="4278999"/>
          </a:xfrm>
        </p:spPr>
      </p:pic>
    </p:spTree>
    <p:extLst>
      <p:ext uri="{BB962C8B-B14F-4D97-AF65-F5344CB8AC3E}">
        <p14:creationId xmlns:p14="http://schemas.microsoft.com/office/powerpoint/2010/main" val="1824130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3CCA46B-202E-4C8A-BBDF-3631F0618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de-DE" dirty="0"/>
              <a:t>Was sprechen wir an?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B8687B-6C0F-4CA4-92A1-9CF3CE860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r>
              <a:rPr lang="de-DE" dirty="0"/>
              <a:t>Framerates</a:t>
            </a:r>
          </a:p>
          <a:p>
            <a:r>
              <a:rPr lang="de-DE" dirty="0"/>
              <a:t>Einige der 12 </a:t>
            </a:r>
            <a:r>
              <a:rPr lang="de-DE" dirty="0" err="1"/>
              <a:t>Principles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Physical</a:t>
            </a:r>
            <a:r>
              <a:rPr lang="de-DE" dirty="0"/>
              <a:t> Animation </a:t>
            </a:r>
          </a:p>
          <a:p>
            <a:r>
              <a:rPr lang="de-DE" dirty="0"/>
              <a:t>Tipps, Tricks und häufige Fehler</a:t>
            </a:r>
          </a:p>
          <a:p>
            <a:r>
              <a:rPr lang="de-DE" dirty="0"/>
              <a:t>Storyboards</a:t>
            </a:r>
          </a:p>
          <a:p>
            <a:r>
              <a:rPr lang="de-DE" dirty="0"/>
              <a:t>Do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yourself</a:t>
            </a:r>
            <a:r>
              <a:rPr lang="de-DE" dirty="0"/>
              <a:t>!</a:t>
            </a:r>
          </a:p>
          <a:p>
            <a:endParaRPr lang="de-DE" dirty="0"/>
          </a:p>
        </p:txBody>
      </p:sp>
      <p:sp>
        <p:nvSpPr>
          <p:cNvPr id="21" name="Rectangle 17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902640-06B2-82AE-AA79-636EE1474D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29" r="28208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73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6CB2CF-5F5E-4CEB-9C6D-E988139EA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7. </a:t>
            </a:r>
            <a:r>
              <a:rPr lang="de-DE" dirty="0" err="1"/>
              <a:t>Arcs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72EA7E0-0352-76D8-7839-627FFD6E5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171700"/>
            <a:ext cx="4876800" cy="27432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A69C859-6695-E09F-E9FB-1D3A5243EE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746" y="2171700"/>
            <a:ext cx="4876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10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5582CA-463F-4985-AE53-FEDF5D7B9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7. </a:t>
            </a:r>
            <a:r>
              <a:rPr lang="de-DE" dirty="0" err="1"/>
              <a:t>Arcs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F9F346F-21F0-FBD1-7FF0-48A982562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849" y="1590261"/>
            <a:ext cx="7969798" cy="447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10213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1BECF8-B47C-464D-80EF-AC0590D7C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10. Exaggeration</a:t>
            </a:r>
          </a:p>
        </p:txBody>
      </p:sp>
      <p:pic>
        <p:nvPicPr>
          <p:cNvPr id="5" name="Inhaltsplatzhalter 4" descr="Ein Bild, das Whiteboard, Gebäude, Text, Graffiti enthält.&#10;&#10;Automatisch generierte Beschreibung">
            <a:extLst>
              <a:ext uri="{FF2B5EF4-FFF2-40B4-BE49-F238E27FC236}">
                <a16:creationId xmlns:a16="http://schemas.microsoft.com/office/drawing/2014/main" id="{81933D7E-8855-4B4F-901D-D84524B147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414" y="2336731"/>
            <a:ext cx="4762500" cy="2743200"/>
          </a:xfrm>
        </p:spPr>
      </p:pic>
    </p:spTree>
    <p:extLst>
      <p:ext uri="{BB962C8B-B14F-4D97-AF65-F5344CB8AC3E}">
        <p14:creationId xmlns:p14="http://schemas.microsoft.com/office/powerpoint/2010/main" val="3585865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AB5EAF-A1B7-4DF2-B6A8-5278511AC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Häufige Fehler – Walking Cycle</a:t>
            </a:r>
          </a:p>
        </p:txBody>
      </p:sp>
      <p:pic>
        <p:nvPicPr>
          <p:cNvPr id="5" name="Inhaltsplatzhalter 4" descr="Ein Bild, das Uhr enthält.&#10;&#10;Automatisch generierte Beschreibung">
            <a:extLst>
              <a:ext uri="{FF2B5EF4-FFF2-40B4-BE49-F238E27FC236}">
                <a16:creationId xmlns:a16="http://schemas.microsoft.com/office/drawing/2014/main" id="{A1B52AA3-9282-499B-911E-9ADE67B2FC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77"/>
          <a:stretch/>
        </p:blipFill>
        <p:spPr>
          <a:xfrm>
            <a:off x="838200" y="1658645"/>
            <a:ext cx="5138180" cy="4505972"/>
          </a:xfrm>
        </p:spPr>
      </p:pic>
      <p:pic>
        <p:nvPicPr>
          <p:cNvPr id="9" name="Grafik 8" descr="Ein Bild, das Uhr enthält.&#10;&#10;Automatisch generierte Beschreibung">
            <a:extLst>
              <a:ext uri="{FF2B5EF4-FFF2-40B4-BE49-F238E27FC236}">
                <a16:creationId xmlns:a16="http://schemas.microsoft.com/office/drawing/2014/main" id="{577C032F-B68B-4F54-A084-C0C4917115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77"/>
          <a:stretch/>
        </p:blipFill>
        <p:spPr>
          <a:xfrm>
            <a:off x="5976380" y="1626602"/>
            <a:ext cx="5138181" cy="450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83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26E5F-C3DA-44F4-B4EE-321ABA599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10. Exaggeration - </a:t>
            </a:r>
            <a:r>
              <a:rPr lang="de-DE" dirty="0" err="1"/>
              <a:t>Arcs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886890B-2C30-4749-AFE3-F5B9DAA348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430" y="2286000"/>
            <a:ext cx="3939540" cy="3581400"/>
          </a:xfrm>
        </p:spPr>
      </p:pic>
    </p:spTree>
    <p:extLst>
      <p:ext uri="{BB962C8B-B14F-4D97-AF65-F5344CB8AC3E}">
        <p14:creationId xmlns:p14="http://schemas.microsoft.com/office/powerpoint/2010/main" val="43994172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E3485A-CF37-42F0-9D9C-367B86E1F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12. Appeal</a:t>
            </a:r>
          </a:p>
        </p:txBody>
      </p:sp>
      <p:pic>
        <p:nvPicPr>
          <p:cNvPr id="5" name="Inhaltsplatzhalter 4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276B24B7-DD2F-41E7-95A5-6A8545E93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928" y="1690688"/>
            <a:ext cx="6546144" cy="3682206"/>
          </a:xfrm>
        </p:spPr>
      </p:pic>
    </p:spTree>
    <p:extLst>
      <p:ext uri="{BB962C8B-B14F-4D97-AF65-F5344CB8AC3E}">
        <p14:creationId xmlns:p14="http://schemas.microsoft.com/office/powerpoint/2010/main" val="1355588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08ED28-6752-48DA-A70B-9589FDB16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12. Appeal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497F6DA-DD0B-49D7-82CD-6FDFD5236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00" y="2286000"/>
            <a:ext cx="4775200" cy="3581400"/>
          </a:xfrm>
        </p:spPr>
      </p:pic>
    </p:spTree>
    <p:extLst>
      <p:ext uri="{BB962C8B-B14F-4D97-AF65-F5344CB8AC3E}">
        <p14:creationId xmlns:p14="http://schemas.microsoft.com/office/powerpoint/2010/main" val="2260253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17716-8260-4BC0-BE9D-3395A013F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810088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de-DE" dirty="0"/>
              <a:t>Weitere Tipps und Tricks</a:t>
            </a:r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718D97D4-A901-40A3-B842-11812A184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099" y="2569578"/>
            <a:ext cx="6545802" cy="368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409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0C6D02-0747-4CE7-9E08-B727845B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Masse und Proportionen bleiben gleich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C931CA3-280D-4DEF-A0F3-330514CE7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2286000"/>
            <a:ext cx="3581400" cy="3581400"/>
          </a:xfrm>
        </p:spPr>
      </p:pic>
    </p:spTree>
    <p:extLst>
      <p:ext uri="{BB962C8B-B14F-4D97-AF65-F5344CB8AC3E}">
        <p14:creationId xmlns:p14="http://schemas.microsoft.com/office/powerpoint/2010/main" val="37943587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B4D253A0-2D90-444C-B5B3-94E5578CF6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7" t="10478" r="3320" b="6689"/>
          <a:stretch/>
        </p:blipFill>
        <p:spPr>
          <a:xfrm>
            <a:off x="2186125" y="1241085"/>
            <a:ext cx="7819748" cy="5300196"/>
          </a:xfr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348035DC-051D-4CD1-BFCD-F2E67EAB94D2}"/>
              </a:ext>
            </a:extLst>
          </p:cNvPr>
          <p:cNvSpPr txBox="1">
            <a:spLocks/>
          </p:cNvSpPr>
          <p:nvPr/>
        </p:nvSpPr>
        <p:spPr>
          <a:xfrm>
            <a:off x="6897950" y="6328102"/>
            <a:ext cx="5086164" cy="366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4000" dirty="0"/>
              <a:t>(King </a:t>
            </a:r>
            <a:r>
              <a:rPr lang="de-DE" sz="4000" dirty="0" err="1"/>
              <a:t>of</a:t>
            </a:r>
            <a:r>
              <a:rPr lang="de-DE" sz="4000" dirty="0"/>
              <a:t> </a:t>
            </a:r>
            <a:r>
              <a:rPr lang="de-DE" sz="4000" dirty="0" err="1"/>
              <a:t>the</a:t>
            </a:r>
            <a:r>
              <a:rPr lang="de-DE" sz="4000" dirty="0"/>
              <a:t> Castle, </a:t>
            </a:r>
            <a:r>
              <a:rPr lang="de-DE" sz="4000" dirty="0" err="1"/>
              <a:t>NoNo</a:t>
            </a:r>
            <a:r>
              <a:rPr lang="de-DE" sz="4000" dirty="0"/>
              <a:t>)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D4EDE02-F078-335C-3622-BEB0AE26815A}"/>
              </a:ext>
            </a:extLst>
          </p:cNvPr>
          <p:cNvSpPr txBox="1"/>
          <p:nvPr/>
        </p:nvSpPr>
        <p:spPr>
          <a:xfrm>
            <a:off x="1301318" y="163867"/>
            <a:ext cx="95893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Lasst andere über eure Assets / Animationen schauen (frischer Blick)</a:t>
            </a:r>
          </a:p>
        </p:txBody>
      </p:sp>
    </p:spTree>
    <p:extLst>
      <p:ext uri="{BB962C8B-B14F-4D97-AF65-F5344CB8AC3E}">
        <p14:creationId xmlns:p14="http://schemas.microsoft.com/office/powerpoint/2010/main" val="2194123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85EFB9-F4C2-A5A7-C3EB-1E033516E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Framerate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AEB20D-7729-2C21-C844-F064249CD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Auge ab 10-12 Bilder pro Sekunde </a:t>
            </a:r>
          </a:p>
          <a:p>
            <a:r>
              <a:rPr lang="de-DE" dirty="0"/>
              <a:t>Typische Framerates nach Medium: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de-DE" dirty="0"/>
              <a:t>Film 24 </a:t>
            </a:r>
            <a:r>
              <a:rPr lang="de-DE" dirty="0" err="1"/>
              <a:t>fps</a:t>
            </a:r>
            <a:r>
              <a:rPr lang="de-DE" dirty="0"/>
              <a:t>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de-DE" dirty="0"/>
              <a:t>Spiele variiert stark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de-DE" dirty="0"/>
              <a:t>Animationsfilme 12 </a:t>
            </a:r>
            <a:r>
              <a:rPr lang="de-DE" dirty="0" err="1"/>
              <a:t>fps</a:t>
            </a:r>
            <a:r>
              <a:rPr lang="de-DE" dirty="0"/>
              <a:t> (variiert)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7355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drinnen, Screenshot enthält.&#10;&#10;Automatisch generierte Beschreibung">
            <a:extLst>
              <a:ext uri="{FF2B5EF4-FFF2-40B4-BE49-F238E27FC236}">
                <a16:creationId xmlns:a16="http://schemas.microsoft.com/office/drawing/2014/main" id="{8C02772A-D9AB-4F8A-A3CD-AD3991819D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01" y="1367161"/>
            <a:ext cx="11439997" cy="3791805"/>
          </a:xfr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2D7A0BD5-4CA0-4F0B-A3C7-ECA96FC28D82}"/>
              </a:ext>
            </a:extLst>
          </p:cNvPr>
          <p:cNvSpPr txBox="1">
            <a:spLocks/>
          </p:cNvSpPr>
          <p:nvPr/>
        </p:nvSpPr>
        <p:spPr>
          <a:xfrm>
            <a:off x="838200" y="1076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Hinweise – ergänzt gerne selbst mit </a:t>
            </a:r>
            <a:r>
              <a:rPr lang="de-DE">
                <a:sym typeface="Wingdings" panose="05000000000000000000" pitchFamily="2" charset="2"/>
              </a:rPr>
              <a:t>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99657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5026D4-7CFF-4C7C-8124-8728DEA98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307021AA-FC63-4849-9190-4D33CEBF2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276" y="2430573"/>
            <a:ext cx="9091448" cy="2591025"/>
          </a:xfr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ED0F63A9-0F3E-4A85-BDB6-A880DDF62D22}"/>
              </a:ext>
            </a:extLst>
          </p:cNvPr>
          <p:cNvSpPr txBox="1">
            <a:spLocks/>
          </p:cNvSpPr>
          <p:nvPr/>
        </p:nvSpPr>
        <p:spPr>
          <a:xfrm>
            <a:off x="838200" y="1076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Hinweise – ergänzt gerne selbst mit </a:t>
            </a:r>
            <a:r>
              <a:rPr lang="de-DE">
                <a:sym typeface="Wingdings" panose="05000000000000000000" pitchFamily="2" charset="2"/>
              </a:rPr>
              <a:t>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08979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1B5ED7-6166-DFA3-FC42-C00C7E322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Storyboards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EF82628-D0AA-9E77-2E55-AB314E180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485" y="1338245"/>
            <a:ext cx="6991029" cy="4883892"/>
          </a:xfrm>
        </p:spPr>
      </p:pic>
    </p:spTree>
    <p:extLst>
      <p:ext uri="{BB962C8B-B14F-4D97-AF65-F5344CB8AC3E}">
        <p14:creationId xmlns:p14="http://schemas.microsoft.com/office/powerpoint/2010/main" val="12619060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85C40CE-A8EE-49F9-A56D-71D0E0F1CF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990" y="2017598"/>
            <a:ext cx="9551147" cy="3161295"/>
          </a:xfr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284087D0-42D3-263C-2945-5305B64F0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pPr algn="ctr"/>
            <a:r>
              <a:rPr lang="de-DE" dirty="0"/>
              <a:t>Storyboards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6C010C3-BB32-24C2-08EA-D8BCFE28274F}"/>
              </a:ext>
            </a:extLst>
          </p:cNvPr>
          <p:cNvSpPr txBox="1"/>
          <p:nvPr/>
        </p:nvSpPr>
        <p:spPr>
          <a:xfrm>
            <a:off x="7111013" y="3121298"/>
            <a:ext cx="4128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(= Vermittelt die Idee und das Gefühl)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BA550B9-8239-FFF4-7F30-48FCB3004C93}"/>
              </a:ext>
            </a:extLst>
          </p:cNvPr>
          <p:cNvSpPr txBox="1"/>
          <p:nvPr/>
        </p:nvSpPr>
        <p:spPr>
          <a:xfrm>
            <a:off x="6986516" y="4590027"/>
            <a:ext cx="4128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(= Herausarbeitung des Subtextes, der zur finalen Ausführung beiträgt)</a:t>
            </a:r>
          </a:p>
        </p:txBody>
      </p:sp>
    </p:spTree>
    <p:extLst>
      <p:ext uri="{BB962C8B-B14F-4D97-AF65-F5344CB8AC3E}">
        <p14:creationId xmlns:p14="http://schemas.microsoft.com/office/powerpoint/2010/main" val="29446503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02CEFB-3AFF-4162-94C8-ECA7E6724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059" y="988196"/>
            <a:ext cx="3963880" cy="1485900"/>
          </a:xfrm>
        </p:spPr>
        <p:txBody>
          <a:bodyPr/>
          <a:lstStyle/>
          <a:p>
            <a:r>
              <a:rPr lang="de-DE" dirty="0"/>
              <a:t>Let‘s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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2AAF1B5-3531-4157-A0F0-CF0F0E63E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517" y="1731146"/>
            <a:ext cx="8056965" cy="4871946"/>
          </a:xfrm>
        </p:spPr>
      </p:pic>
    </p:spTree>
    <p:extLst>
      <p:ext uri="{BB962C8B-B14F-4D97-AF65-F5344CB8AC3E}">
        <p14:creationId xmlns:p14="http://schemas.microsoft.com/office/powerpoint/2010/main" val="8917928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67C625-6BA8-850C-8358-0FB9667AD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Animation rendern in Krita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59E481-18D5-83D7-A100-6158659CC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064058"/>
            <a:ext cx="9601200" cy="3581400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Unter dem Reiter „Datei“ ganz oben links klickt ihr auf „Animation rendern“, dann öffnet sich ein Pop-Up mit Einstellungsmöglichkeiten (Siehe nächste Slide).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Möglichkeit 1: Als Bildsequenz exportieren (Jeder Frame innerhalb des Bereichs zwischen „Start“ und „Ende“, den ihr hier nochmal umstellen könnt, wird als Einzelbild exportiert; Wahl zwischen .</a:t>
            </a:r>
            <a:r>
              <a:rPr lang="de-DE" dirty="0" err="1"/>
              <a:t>jpg</a:t>
            </a:r>
            <a:r>
              <a:rPr lang="de-DE" dirty="0"/>
              <a:t>/.</a:t>
            </a:r>
            <a:r>
              <a:rPr lang="de-DE" dirty="0" err="1"/>
              <a:t>jpeg</a:t>
            </a:r>
            <a:r>
              <a:rPr lang="de-DE" dirty="0"/>
              <a:t> und .</a:t>
            </a:r>
            <a:r>
              <a:rPr lang="de-DE" dirty="0" err="1"/>
              <a:t>png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Möglichkeit 2: Export als Videodatei (wie der Name schon sagt; Auswahl zwischen verschiedenen Videoformaten)</a:t>
            </a:r>
          </a:p>
        </p:txBody>
      </p:sp>
    </p:spTree>
    <p:extLst>
      <p:ext uri="{BB962C8B-B14F-4D97-AF65-F5344CB8AC3E}">
        <p14:creationId xmlns:p14="http://schemas.microsoft.com/office/powerpoint/2010/main" val="42728685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C3FF0EB-0196-D232-374B-0EE52AFCD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371" y="457200"/>
            <a:ext cx="3223539" cy="2903472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2F345ED-A23A-9B79-E4E0-63219AA65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1" y="201323"/>
            <a:ext cx="4333874" cy="387242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421CA56-20F5-9E22-2283-F6970B6A4A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101" y="3958483"/>
            <a:ext cx="4648200" cy="278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683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520CC1-0ABB-9E06-EC4F-F6DC02234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</a:t>
            </a:r>
            <a:r>
              <a:rPr lang="de-DE" dirty="0" err="1"/>
              <a:t>Spritesheet</a:t>
            </a:r>
            <a:r>
              <a:rPr lang="de-DE" dirty="0"/>
              <a:t> erstellen (Character Animation, etc.)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D86710-BC13-DBA2-72F1-11ECE9680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Möglichkeit 1: Krita kann mithilfe von Plugins erweitert werden – es gibt ein sehr verbreitetes Plugin, durch das ihr eure Animation in ein </a:t>
            </a:r>
            <a:r>
              <a:rPr lang="de-DE" dirty="0" err="1"/>
              <a:t>Spritesheet</a:t>
            </a:r>
            <a:r>
              <a:rPr lang="de-DE" dirty="0"/>
              <a:t> umwandeln könnt.</a:t>
            </a:r>
          </a:p>
          <a:p>
            <a:r>
              <a:rPr lang="de-DE" dirty="0"/>
              <a:t>Möglichkeit 2: Mit demselben Ablauf wie auf Slide 35 exportiert ihr eine Bildsequenz und verwandelt diese dann mithilfe eines (Online-)</a:t>
            </a:r>
            <a:r>
              <a:rPr lang="de-DE" dirty="0" err="1"/>
              <a:t>Spritesheet</a:t>
            </a:r>
            <a:r>
              <a:rPr lang="de-DE" dirty="0"/>
              <a:t>-Generators in ein </a:t>
            </a:r>
            <a:r>
              <a:rPr lang="de-DE" dirty="0" err="1"/>
              <a:t>Spritesheet</a:t>
            </a:r>
            <a:r>
              <a:rPr lang="de-DE" dirty="0"/>
              <a:t>. Zum Beispiel: </a:t>
            </a:r>
            <a:r>
              <a:rPr lang="de-DE" b="0" i="0" dirty="0">
                <a:effectLst/>
                <a:latin typeface="-apple-system"/>
                <a:hlinkClick r:id="rId2" tooltip="https://codeshack.io/images-sprite-sheet-generator/"/>
              </a:rPr>
              <a:t>https://codeshack.io/images-sprite-sheet-generator/</a:t>
            </a:r>
            <a:endParaRPr lang="de-DE" b="0" i="0" dirty="0">
              <a:effectLst/>
              <a:latin typeface="-apple-system"/>
            </a:endParaRPr>
          </a:p>
          <a:p>
            <a:r>
              <a:rPr lang="de-DE" dirty="0">
                <a:latin typeface="-apple-system"/>
              </a:rPr>
              <a:t>Möglichkeit 3: Ein </a:t>
            </a:r>
            <a:r>
              <a:rPr lang="de-DE" dirty="0" err="1">
                <a:latin typeface="-apple-system"/>
              </a:rPr>
              <a:t>Spritesheet</a:t>
            </a:r>
            <a:r>
              <a:rPr lang="de-DE" dirty="0">
                <a:latin typeface="-apple-system"/>
              </a:rPr>
              <a:t> von Hand erstellen, indem man jeden Frame entsprechend in einer Linie im selben Abstand einordnet und </a:t>
            </a:r>
            <a:r>
              <a:rPr lang="de-DE">
                <a:latin typeface="-apple-system"/>
              </a:rPr>
              <a:t>dann exportiert.</a:t>
            </a:r>
            <a:endParaRPr lang="de-DE" b="0" i="0" dirty="0">
              <a:effectLst/>
              <a:latin typeface="-apple-system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5883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EB517-0402-4650-A7E4-0D7589CB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Framerate</a:t>
            </a:r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0042FCD8-2DBE-4031-A3F2-1CE87F933D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110" y="1492676"/>
            <a:ext cx="8233779" cy="4742657"/>
          </a:xfrm>
        </p:spPr>
      </p:pic>
    </p:spTree>
    <p:extLst>
      <p:ext uri="{BB962C8B-B14F-4D97-AF65-F5344CB8AC3E}">
        <p14:creationId xmlns:p14="http://schemas.microsoft.com/office/powerpoint/2010/main" val="1912091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30AA04-F899-4F57-A498-C8CAE62EC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Framerate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67111C8-2DE1-4B0A-9256-0569204C3B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4" t="27341" r="23114" b="28267"/>
          <a:stretch/>
        </p:blipFill>
        <p:spPr>
          <a:xfrm>
            <a:off x="2127681" y="1391891"/>
            <a:ext cx="7936638" cy="4991154"/>
          </a:xfrm>
        </p:spPr>
      </p:pic>
    </p:spTree>
    <p:extLst>
      <p:ext uri="{BB962C8B-B14F-4D97-AF65-F5344CB8AC3E}">
        <p14:creationId xmlns:p14="http://schemas.microsoft.com/office/powerpoint/2010/main" val="3826701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0309E8-493D-4E2C-95CA-D57AA0DE5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Ergänzung: </a:t>
            </a:r>
            <a:r>
              <a:rPr lang="de-DE" dirty="0" err="1"/>
              <a:t>Drawings</a:t>
            </a:r>
            <a:r>
              <a:rPr lang="de-DE" dirty="0"/>
              <a:t> per Frame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8B86129-ABF3-4E94-9FE4-F123AFA54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578" y="1494658"/>
            <a:ext cx="8730844" cy="4852876"/>
          </a:xfrm>
        </p:spPr>
      </p:pic>
    </p:spTree>
    <p:extLst>
      <p:ext uri="{BB962C8B-B14F-4D97-AF65-F5344CB8AC3E}">
        <p14:creationId xmlns:p14="http://schemas.microsoft.com/office/powerpoint/2010/main" val="4126815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5652AA-8A24-07DE-AC7E-3A2DB5632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Animation States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E1FA74-A4E4-ED68-5462-DB36039EB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Idle = unbewegt / Ausgangspose</a:t>
            </a:r>
          </a:p>
          <a:p>
            <a:r>
              <a:rPr lang="de-DE" dirty="0"/>
              <a:t>Idle Animation = kleine Bewegungsanimation, wenn Charakter kein Input bekommt</a:t>
            </a:r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/>
              <a:t>Welche fallen euch so ein?</a:t>
            </a:r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/>
              <a:t>Welche Bewegungsanimationen findet ihr besonders cool? Was zeichnet sie aus?</a:t>
            </a:r>
          </a:p>
          <a:p>
            <a:pPr marL="0" indent="0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Verfeinern: Partikeleffekte, Motion Blur, </a:t>
            </a:r>
            <a:r>
              <a:rPr lang="de-DE" dirty="0" err="1"/>
              <a:t>Speedlines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Fehlende Schritte / zu komplexe Übergänge verstecken mit wiederkehrenden Sprites, Animationen oder Effekten (Sterne, Staubwolke, Flimmern, usw.)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5027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229730-CEE6-11AB-3244-8A837AF3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Extremes, </a:t>
            </a:r>
            <a:r>
              <a:rPr lang="de-DE" dirty="0" err="1"/>
              <a:t>Keyframes</a:t>
            </a:r>
            <a:r>
              <a:rPr lang="de-DE" dirty="0"/>
              <a:t> und In-</a:t>
            </a:r>
            <a:r>
              <a:rPr lang="de-DE" dirty="0" err="1"/>
              <a:t>Betweens</a:t>
            </a:r>
            <a:endParaRPr lang="de-DE" dirty="0"/>
          </a:p>
        </p:txBody>
      </p:sp>
      <p:pic>
        <p:nvPicPr>
          <p:cNvPr id="4" name="Inhaltsplatzhalter 4" descr="Ein Bild, das Text, Graffiti enthält.&#10;&#10;Automatisch generierte Beschreibung">
            <a:extLst>
              <a:ext uri="{FF2B5EF4-FFF2-40B4-BE49-F238E27FC236}">
                <a16:creationId xmlns:a16="http://schemas.microsoft.com/office/drawing/2014/main" id="{D2A56B71-B9B6-524C-A892-6F4159F53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814" y="2171700"/>
            <a:ext cx="6115904" cy="34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73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DC148AB8-9E2D-F756-E338-788985D17242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Spritesheets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F78B87-8661-3BDB-D3CD-4E280968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54" y="2648942"/>
            <a:ext cx="3611580" cy="255579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64D5EEC-1630-35B9-7D7A-756D00C9E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340" y="2648942"/>
            <a:ext cx="4477812" cy="255579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9AA09F1-948F-FDA3-085C-C0D89461BD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258" y="2459115"/>
            <a:ext cx="2935452" cy="293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52333"/>
      </p:ext>
    </p:extLst>
  </p:cSld>
  <p:clrMapOvr>
    <a:masterClrMapping/>
  </p:clrMapOvr>
</p:sld>
</file>

<file path=ppt/theme/theme1.xml><?xml version="1.0" encoding="utf-8"?>
<a:theme xmlns:a="http://schemas.openxmlformats.org/drawingml/2006/main" name="Ausschnitt">
  <a:themeElements>
    <a:clrScheme name="Ausschnitt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Ausschnitt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Ausschnitt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9DB366770C2B84ABC82B7C5641F750D" ma:contentTypeVersion="12" ma:contentTypeDescription="Ein neues Dokument erstellen." ma:contentTypeScope="" ma:versionID="6af4c66b9133c40a895cde7739fc025f">
  <xsd:schema xmlns:xsd="http://www.w3.org/2001/XMLSchema" xmlns:xs="http://www.w3.org/2001/XMLSchema" xmlns:p="http://schemas.microsoft.com/office/2006/metadata/properties" xmlns:ns2="8b3d2709-b8dd-44d5-ab8a-44ef50c09015" xmlns:ns3="3f16ebce-55ee-4791-8a88-ad08115fb4a2" targetNamespace="http://schemas.microsoft.com/office/2006/metadata/properties" ma:root="true" ma:fieldsID="11c5e774e315cb268624415b21cef425" ns2:_="" ns3:_="">
    <xsd:import namespace="8b3d2709-b8dd-44d5-ab8a-44ef50c09015"/>
    <xsd:import namespace="3f16ebce-55ee-4791-8a88-ad08115fb4a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3d2709-b8dd-44d5-ab8a-44ef50c090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Bildmarkierungen" ma:readOnly="false" ma:fieldId="{5cf76f15-5ced-4ddc-b409-7134ff3c332f}" ma:taxonomyMulti="true" ma:sspId="7a133f11-0f5b-47f1-9d99-f6a0a57c175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16ebce-55ee-4791-8a88-ad08115fb4a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b75c407-3acd-4d46-942e-10a29e1821c9}" ma:internalName="TaxCatchAll" ma:showField="CatchAllData" ma:web="3f16ebce-55ee-4791-8a88-ad08115fb4a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A0189D3-C5FF-4708-99DD-A7EC524908D8}"/>
</file>

<file path=customXml/itemProps2.xml><?xml version="1.0" encoding="utf-8"?>
<ds:datastoreItem xmlns:ds="http://schemas.openxmlformats.org/officeDocument/2006/customXml" ds:itemID="{117D0E63-46E0-4A42-AA27-5D27EDE3E565}"/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TM10001105[[fn=Ausschnitt]]</Template>
  <TotalTime>0</TotalTime>
  <Words>471</Words>
  <Application>Microsoft Office PowerPoint</Application>
  <PresentationFormat>Breitbild</PresentationFormat>
  <Paragraphs>65</Paragraphs>
  <Slides>37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1" baseType="lpstr">
      <vt:lpstr>-apple-system</vt:lpstr>
      <vt:lpstr>Franklin Gothic Book</vt:lpstr>
      <vt:lpstr>Wingdings</vt:lpstr>
      <vt:lpstr>Ausschnitt</vt:lpstr>
      <vt:lpstr>Animation Tipps und </vt:lpstr>
      <vt:lpstr>Was sprechen wir an?</vt:lpstr>
      <vt:lpstr>Framerate</vt:lpstr>
      <vt:lpstr>Framerate</vt:lpstr>
      <vt:lpstr>Framerate</vt:lpstr>
      <vt:lpstr>Ergänzung: Drawings per Frame</vt:lpstr>
      <vt:lpstr>Animation States</vt:lpstr>
      <vt:lpstr>Extremes, Keyframes und In-Betweens</vt:lpstr>
      <vt:lpstr>PowerPoint-Präsentation</vt:lpstr>
      <vt:lpstr>PowerPoint-Präsentation</vt:lpstr>
      <vt:lpstr>Kenn ihr Animations-Prinzipien?</vt:lpstr>
      <vt:lpstr>1. Squash and Stretch</vt:lpstr>
      <vt:lpstr>1. Squash and Stretch</vt:lpstr>
      <vt:lpstr>4. Straight Ahead and Pose to Pose</vt:lpstr>
      <vt:lpstr>4.1 Pose to Pose</vt:lpstr>
      <vt:lpstr>4.2 Straight Ahead (aka. Frame for Frame)</vt:lpstr>
      <vt:lpstr>5.3 Drag</vt:lpstr>
      <vt:lpstr> Anhänge bewegen sich zuletzt</vt:lpstr>
      <vt:lpstr>6. Slow in, Slow Out</vt:lpstr>
      <vt:lpstr>7. Arcs</vt:lpstr>
      <vt:lpstr>7. Arcs</vt:lpstr>
      <vt:lpstr>10. Exaggeration</vt:lpstr>
      <vt:lpstr>Häufige Fehler – Walking Cycle</vt:lpstr>
      <vt:lpstr>10. Exaggeration - Arcs</vt:lpstr>
      <vt:lpstr>12. Appeal</vt:lpstr>
      <vt:lpstr>12. Appeal </vt:lpstr>
      <vt:lpstr>Weitere Tipps und Tricks</vt:lpstr>
      <vt:lpstr>Masse und Proportionen bleiben gleich</vt:lpstr>
      <vt:lpstr>PowerPoint-Präsentation</vt:lpstr>
      <vt:lpstr>PowerPoint-Präsentation</vt:lpstr>
      <vt:lpstr>PowerPoint-Präsentation</vt:lpstr>
      <vt:lpstr>Storyboards </vt:lpstr>
      <vt:lpstr>Storyboards </vt:lpstr>
      <vt:lpstr>Let‘s go for it </vt:lpstr>
      <vt:lpstr>Eine Animation rendern in Krita</vt:lpstr>
      <vt:lpstr>PowerPoint-Präsentation</vt:lpstr>
      <vt:lpstr>Ein Spritesheet erstellen (Character Animation, etc.)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Animation allgemein</dc:title>
  <dc:creator>Lene Seliger</dc:creator>
  <cp:lastModifiedBy>Lene</cp:lastModifiedBy>
  <cp:revision>20</cp:revision>
  <dcterms:created xsi:type="dcterms:W3CDTF">2020-10-22T00:03:42Z</dcterms:created>
  <dcterms:modified xsi:type="dcterms:W3CDTF">2022-10-27T12:31:31Z</dcterms:modified>
</cp:coreProperties>
</file>